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  <p:sldId id="274" r:id="rId9"/>
    <p:sldId id="275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76" y="1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Conjuguer au temps demandé.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temps demandé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 </a:t>
            </a:r>
            <a:r>
              <a:rPr lang="fr-FR" b="1" dirty="0">
                <a:solidFill>
                  <a:srgbClr val="9563AA"/>
                </a:solidFill>
              </a:rPr>
              <a:t>imparfait</a:t>
            </a:r>
          </a:p>
          <a:p>
            <a:endParaRPr lang="fr-FR" dirty="0"/>
          </a:p>
          <a:p>
            <a:r>
              <a:rPr lang="fr-FR" sz="3600" dirty="0"/>
              <a:t>Le vent </a:t>
            </a:r>
            <a:r>
              <a:rPr lang="fr-FR" sz="3600" u="sng" dirty="0"/>
              <a:t>souffle</a:t>
            </a:r>
            <a:r>
              <a:rPr lang="fr-FR" sz="3600" dirty="0"/>
              <a:t> tellement fort que les fleurs de cerisier </a:t>
            </a:r>
            <a:r>
              <a:rPr lang="fr-FR" sz="3600" u="sng" dirty="0"/>
              <a:t>tombent</a:t>
            </a:r>
            <a:r>
              <a:rPr lang="fr-FR" sz="3600" dirty="0"/>
              <a:t> au sol. 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 </a:t>
            </a:r>
            <a:r>
              <a:rPr lang="fr-FR" b="1" dirty="0">
                <a:solidFill>
                  <a:srgbClr val="13B794"/>
                </a:solidFill>
              </a:rPr>
              <a:t>imparfait</a:t>
            </a:r>
          </a:p>
          <a:p>
            <a:endParaRPr lang="fr-FR" dirty="0"/>
          </a:p>
          <a:p>
            <a:r>
              <a:rPr lang="fr-FR" sz="3600" dirty="0"/>
              <a:t>Les oiseaux </a:t>
            </a:r>
            <a:r>
              <a:rPr lang="fr-FR" sz="3600" u="sng" dirty="0"/>
              <a:t>mangent</a:t>
            </a:r>
            <a:r>
              <a:rPr lang="fr-FR" sz="3600" dirty="0"/>
              <a:t> chaque jour toutes les graines que je leur </a:t>
            </a:r>
            <a:r>
              <a:rPr lang="fr-FR" sz="3600" u="sng" dirty="0"/>
              <a:t>donne</a:t>
            </a:r>
            <a:r>
              <a:rPr lang="fr-FR" sz="3600" dirty="0"/>
              <a:t>.</a:t>
            </a:r>
          </a:p>
          <a:p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Le vent </a:t>
            </a:r>
            <a:r>
              <a:rPr lang="fr-FR" sz="3600" u="sng" dirty="0"/>
              <a:t>soufflait</a:t>
            </a:r>
            <a:r>
              <a:rPr lang="fr-FR" sz="3600" dirty="0"/>
              <a:t> tellement fort que les fleurs de cerisier </a:t>
            </a:r>
            <a:r>
              <a:rPr lang="fr-FR" sz="3600" u="sng" dirty="0"/>
              <a:t>tombaient</a:t>
            </a:r>
            <a:r>
              <a:rPr lang="fr-FR" sz="3600" dirty="0"/>
              <a:t> au sol. </a:t>
            </a:r>
          </a:p>
          <a:p>
            <a:pPr marL="0" indent="0">
              <a:buNone/>
            </a:pP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Les oiseaux </a:t>
            </a:r>
            <a:r>
              <a:rPr lang="fr-FR" sz="3600" u="sng" dirty="0"/>
              <a:t>mangeaient</a:t>
            </a:r>
            <a:r>
              <a:rPr lang="fr-FR" sz="3600" dirty="0"/>
              <a:t> chaque jour toutes les graines que je leur </a:t>
            </a:r>
            <a:r>
              <a:rPr lang="fr-FR" sz="3600" u="sng" dirty="0"/>
              <a:t>donnais</a:t>
            </a:r>
            <a:r>
              <a:rPr lang="fr-FR" sz="3600" dirty="0"/>
              <a:t>.</a:t>
            </a:r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temps demandé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 </a:t>
            </a:r>
            <a:r>
              <a:rPr lang="fr-FR" b="1" dirty="0">
                <a:solidFill>
                  <a:srgbClr val="9563AA"/>
                </a:solidFill>
              </a:rPr>
              <a:t>imparfait</a:t>
            </a:r>
          </a:p>
          <a:p>
            <a:endParaRPr lang="fr-FR" dirty="0"/>
          </a:p>
          <a:p>
            <a:r>
              <a:rPr lang="fr-FR" sz="3600" dirty="0"/>
              <a:t>Nous </a:t>
            </a:r>
            <a:r>
              <a:rPr lang="fr-FR" sz="3600" u="sng" dirty="0"/>
              <a:t>regardons</a:t>
            </a:r>
            <a:r>
              <a:rPr lang="fr-FR" sz="3600" dirty="0"/>
              <a:t> souvent par la fenêtre pour voir si mamie </a:t>
            </a:r>
            <a:r>
              <a:rPr lang="fr-FR" sz="3600" u="sng" dirty="0"/>
              <a:t>arrive</a:t>
            </a:r>
            <a:r>
              <a:rPr lang="fr-FR" sz="3600" dirty="0"/>
              <a:t> enfin.</a:t>
            </a:r>
          </a:p>
          <a:p>
            <a:pPr marL="0" indent="0">
              <a:buNone/>
            </a:pP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2" y="1824554"/>
            <a:ext cx="52379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 </a:t>
            </a:r>
            <a:r>
              <a:rPr lang="fr-FR" b="1" dirty="0">
                <a:solidFill>
                  <a:srgbClr val="13B794"/>
                </a:solidFill>
              </a:rPr>
              <a:t>imparfait / plus-que-parfait</a:t>
            </a:r>
          </a:p>
          <a:p>
            <a:endParaRPr lang="fr-FR" dirty="0"/>
          </a:p>
          <a:p>
            <a:r>
              <a:rPr lang="fr-FR" sz="3600" dirty="0"/>
              <a:t>J’</a:t>
            </a:r>
            <a:r>
              <a:rPr lang="fr-FR" sz="3600" u="sng" dirty="0"/>
              <a:t>appelle</a:t>
            </a:r>
            <a:r>
              <a:rPr lang="fr-FR" sz="3600" dirty="0"/>
              <a:t> chaque jour pour savoir si tu </a:t>
            </a:r>
            <a:r>
              <a:rPr lang="fr-FR" sz="3600" u="sng" dirty="0"/>
              <a:t>es arrivé</a:t>
            </a:r>
            <a:r>
              <a:rPr lang="fr-FR" sz="3600" dirty="0"/>
              <a:t>.  </a:t>
            </a:r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143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Nous </a:t>
            </a:r>
            <a:r>
              <a:rPr lang="fr-FR" sz="3600" u="sng" dirty="0"/>
              <a:t>regardions</a:t>
            </a:r>
            <a:r>
              <a:rPr lang="fr-FR" sz="3600" dirty="0"/>
              <a:t> souvent par la fenêtre pour voir si mamie </a:t>
            </a:r>
            <a:r>
              <a:rPr lang="fr-FR" sz="3600" u="sng" dirty="0"/>
              <a:t>arrivait</a:t>
            </a:r>
            <a:r>
              <a:rPr lang="fr-FR" sz="3600" dirty="0"/>
              <a:t> enfin.</a:t>
            </a:r>
          </a:p>
          <a:p>
            <a:pPr marL="0" indent="0">
              <a:buNone/>
            </a:pP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J’</a:t>
            </a:r>
            <a:r>
              <a:rPr lang="fr-FR" sz="3600" u="sng" dirty="0"/>
              <a:t>appelais</a:t>
            </a:r>
            <a:r>
              <a:rPr lang="fr-FR" sz="3600" dirty="0"/>
              <a:t> chaque jour pour savoir si tu </a:t>
            </a:r>
            <a:r>
              <a:rPr lang="fr-FR" sz="3600" u="sng" dirty="0"/>
              <a:t>étais arrivé</a:t>
            </a:r>
            <a:r>
              <a:rPr lang="fr-FR" sz="3600" dirty="0"/>
              <a:t>.  </a:t>
            </a:r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822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temps demandé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 </a:t>
            </a:r>
            <a:r>
              <a:rPr lang="fr-FR" b="1" dirty="0">
                <a:solidFill>
                  <a:srgbClr val="9563AA"/>
                </a:solidFill>
              </a:rPr>
              <a:t>passé composé</a:t>
            </a:r>
          </a:p>
          <a:p>
            <a:endParaRPr lang="fr-FR" dirty="0"/>
          </a:p>
          <a:p>
            <a:r>
              <a:rPr lang="fr-FR" sz="3600" dirty="0"/>
              <a:t>Tu </a:t>
            </a:r>
            <a:r>
              <a:rPr lang="fr-FR" sz="3600" u="sng" dirty="0"/>
              <a:t>renverses</a:t>
            </a:r>
            <a:r>
              <a:rPr lang="fr-FR" sz="3600" dirty="0"/>
              <a:t> la tasse parce que vous </a:t>
            </a:r>
            <a:r>
              <a:rPr lang="fr-FR" sz="3600" u="sng" dirty="0"/>
              <a:t>rentrez</a:t>
            </a:r>
            <a:r>
              <a:rPr lang="fr-FR" sz="3600" dirty="0"/>
              <a:t> en courant dans le salon.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 </a:t>
            </a:r>
            <a:r>
              <a:rPr lang="fr-FR" b="1" dirty="0">
                <a:solidFill>
                  <a:srgbClr val="13B794"/>
                </a:solidFill>
              </a:rPr>
              <a:t>passé composé</a:t>
            </a:r>
          </a:p>
          <a:p>
            <a:endParaRPr lang="fr-FR" dirty="0"/>
          </a:p>
          <a:p>
            <a:r>
              <a:rPr lang="fr-FR" sz="3600" dirty="0"/>
              <a:t>Ils </a:t>
            </a:r>
            <a:r>
              <a:rPr lang="fr-FR" sz="3600" u="sng" dirty="0"/>
              <a:t>joueront</a:t>
            </a:r>
            <a:r>
              <a:rPr lang="fr-FR" sz="3600" dirty="0"/>
              <a:t> au ballon dans la cour. Lorsqu’il </a:t>
            </a:r>
            <a:r>
              <a:rPr lang="fr-FR" sz="3600" u="sng" dirty="0"/>
              <a:t>tirera</a:t>
            </a:r>
            <a:r>
              <a:rPr lang="fr-FR" sz="3600" dirty="0"/>
              <a:t>, la vitre </a:t>
            </a:r>
            <a:r>
              <a:rPr lang="fr-FR" sz="3600" u="sng" dirty="0"/>
              <a:t>se brisera</a:t>
            </a:r>
            <a:r>
              <a:rPr lang="fr-FR" sz="3600" dirty="0"/>
              <a:t>. </a:t>
            </a:r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40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Tu </a:t>
            </a:r>
            <a:r>
              <a:rPr lang="fr-FR" sz="3600" u="sng" dirty="0"/>
              <a:t>as renversé </a:t>
            </a:r>
            <a:r>
              <a:rPr lang="fr-FR" sz="3600" dirty="0"/>
              <a:t>la tasse parce que vous </a:t>
            </a:r>
            <a:r>
              <a:rPr lang="fr-FR" sz="3600" u="sng" dirty="0"/>
              <a:t>êtes rentrés</a:t>
            </a:r>
            <a:r>
              <a:rPr lang="fr-FR" sz="3600" dirty="0"/>
              <a:t> en courant dans le salon.</a:t>
            </a:r>
          </a:p>
          <a:p>
            <a:pPr marL="0" indent="0">
              <a:buNone/>
            </a:pP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Ils </a:t>
            </a:r>
            <a:r>
              <a:rPr lang="fr-FR" sz="3600" u="sng" dirty="0"/>
              <a:t>ont joué</a:t>
            </a:r>
            <a:r>
              <a:rPr lang="fr-FR" sz="3600" dirty="0"/>
              <a:t> au ballon dans la cour. Lorsqu’il </a:t>
            </a:r>
            <a:r>
              <a:rPr lang="fr-FR" sz="3600" u="sng" dirty="0"/>
              <a:t>a tiré</a:t>
            </a:r>
            <a:r>
              <a:rPr lang="fr-FR" sz="3600" dirty="0"/>
              <a:t>, la vitre </a:t>
            </a:r>
            <a:r>
              <a:rPr lang="fr-FR" sz="3600" u="sng" dirty="0"/>
              <a:t>s’est brisée</a:t>
            </a:r>
            <a:r>
              <a:rPr lang="fr-FR" sz="3600" dirty="0"/>
              <a:t>. </a:t>
            </a:r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480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temps demandé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 </a:t>
            </a:r>
            <a:r>
              <a:rPr lang="fr-FR" b="1" dirty="0">
                <a:solidFill>
                  <a:srgbClr val="9563AA"/>
                </a:solidFill>
              </a:rPr>
              <a:t>passé composé</a:t>
            </a:r>
          </a:p>
          <a:p>
            <a:endParaRPr lang="fr-FR" dirty="0"/>
          </a:p>
          <a:p>
            <a:r>
              <a:rPr lang="fr-FR" sz="3200" dirty="0"/>
              <a:t>L’infirmière </a:t>
            </a:r>
            <a:r>
              <a:rPr lang="fr-FR" sz="3200" u="sng" dirty="0"/>
              <a:t>déposera</a:t>
            </a:r>
            <a:r>
              <a:rPr lang="fr-FR" sz="3200" dirty="0"/>
              <a:t> l’analyse de sang au laboratoire et son patient </a:t>
            </a:r>
            <a:r>
              <a:rPr lang="fr-FR" sz="3200" u="sng" dirty="0"/>
              <a:t>aura</a:t>
            </a:r>
            <a:r>
              <a:rPr lang="fr-FR" sz="3200" dirty="0"/>
              <a:t> les résultats dans la journée.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 </a:t>
            </a:r>
            <a:r>
              <a:rPr lang="fr-FR" b="1" dirty="0">
                <a:solidFill>
                  <a:srgbClr val="13B794"/>
                </a:solidFill>
              </a:rPr>
              <a:t>passé composé</a:t>
            </a:r>
          </a:p>
          <a:p>
            <a:endParaRPr lang="fr-FR" dirty="0"/>
          </a:p>
          <a:p>
            <a:r>
              <a:rPr lang="fr-FR" sz="3200" dirty="0"/>
              <a:t>Le facteur </a:t>
            </a:r>
            <a:r>
              <a:rPr lang="fr-FR" sz="3200" u="sng" dirty="0"/>
              <a:t>sonne</a:t>
            </a:r>
            <a:r>
              <a:rPr lang="fr-FR" sz="3200" dirty="0"/>
              <a:t> puis </a:t>
            </a:r>
            <a:r>
              <a:rPr lang="fr-FR" sz="3200" u="sng" dirty="0"/>
              <a:t>dépose</a:t>
            </a:r>
            <a:r>
              <a:rPr lang="fr-FR" sz="3200" dirty="0"/>
              <a:t> le colis devant la porte. Les habitants </a:t>
            </a:r>
            <a:r>
              <a:rPr lang="fr-FR" sz="3200" u="sng" dirty="0"/>
              <a:t>découvrent</a:t>
            </a:r>
            <a:r>
              <a:rPr lang="fr-FR" sz="3200" dirty="0"/>
              <a:t> la surprise en rentrant le soir. </a:t>
            </a:r>
          </a:p>
          <a:p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737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200" dirty="0"/>
              <a:t>L’infirmière </a:t>
            </a:r>
            <a:r>
              <a:rPr lang="fr-FR" sz="3200" u="sng" dirty="0"/>
              <a:t>a déposé</a:t>
            </a:r>
            <a:r>
              <a:rPr lang="fr-FR" sz="3200" dirty="0"/>
              <a:t> l’analyse de sang au laboratoire et son patient </a:t>
            </a:r>
            <a:r>
              <a:rPr lang="fr-FR" sz="3200" u="sng" dirty="0"/>
              <a:t>a eu</a:t>
            </a:r>
            <a:r>
              <a:rPr lang="fr-FR" sz="3200" dirty="0"/>
              <a:t> les résultats dans la journée.</a:t>
            </a:r>
          </a:p>
          <a:p>
            <a:pPr marL="0" indent="0">
              <a:buNone/>
            </a:pP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200" dirty="0"/>
              <a:t>Le facteur </a:t>
            </a:r>
            <a:r>
              <a:rPr lang="fr-FR" sz="3200" u="sng" dirty="0"/>
              <a:t>sonna</a:t>
            </a:r>
            <a:r>
              <a:rPr lang="fr-FR" sz="3200" dirty="0"/>
              <a:t> puis </a:t>
            </a:r>
            <a:r>
              <a:rPr lang="fr-FR" sz="3200" u="sng" dirty="0"/>
              <a:t>déposa</a:t>
            </a:r>
            <a:r>
              <a:rPr lang="fr-FR" sz="3200" dirty="0"/>
              <a:t> le colis devant la porte. Les habitants </a:t>
            </a:r>
            <a:r>
              <a:rPr lang="fr-FR" sz="3200" u="sng" dirty="0"/>
              <a:t>découvrirent</a:t>
            </a:r>
            <a:r>
              <a:rPr lang="fr-FR" sz="3200" dirty="0"/>
              <a:t> la surprise en rentrant le soir. </a:t>
            </a:r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0621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344</Words>
  <Application>Microsoft Office PowerPoint</Application>
  <PresentationFormat>Grand écran</PresentationFormat>
  <Paragraphs>74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3</vt:lpstr>
      <vt:lpstr>Conjugue au temps demandé : </vt:lpstr>
      <vt:lpstr>Correction</vt:lpstr>
      <vt:lpstr>Conjugue au temps demandé : </vt:lpstr>
      <vt:lpstr>Correction</vt:lpstr>
      <vt:lpstr>Conjugue au temps demandé : </vt:lpstr>
      <vt:lpstr>Correction</vt:lpstr>
      <vt:lpstr>Conjugue au temps demandé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2022-01-24T00:25:02Z</dcterms:modified>
</cp:coreProperties>
</file>